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3F5B40-48B9-4DFC-9E7E-573F60098B45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C644B9-B89B-4998-9089-CDB5BC1C54B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C644B9-B89B-4998-9089-CDB5BC1C54B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26.10.2016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786182" y="0"/>
            <a:ext cx="5357818" cy="1298448"/>
          </a:xfrm>
        </p:spPr>
        <p:txBody>
          <a:bodyPr>
            <a:normAutofit/>
          </a:bodyPr>
          <a:lstStyle/>
          <a:p>
            <a:pPr algn="ctr"/>
            <a:r>
              <a:rPr lang="ru-RU" b="1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Антинаркотический</a:t>
            </a:r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                месячник </a:t>
            </a:r>
            <a:endParaRPr lang="ru-RU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0" y="1643050"/>
            <a:ext cx="2143108" cy="4929222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altLang="ru-RU" sz="4000" b="1" dirty="0" smtClean="0"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      Министерство </a:t>
            </a:r>
            <a:r>
              <a:rPr lang="ru-RU" altLang="ru-RU" sz="4000" b="1" dirty="0" smtClean="0"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образования Тверской области</a:t>
            </a:r>
          </a:p>
          <a:p>
            <a:pPr>
              <a:buNone/>
            </a:pPr>
            <a:endParaRPr lang="ru-RU" sz="4000" b="1" dirty="0" smtClean="0"/>
          </a:p>
          <a:p>
            <a:pPr algn="ctr">
              <a:buNone/>
            </a:pPr>
            <a:r>
              <a:rPr lang="ru-RU" sz="4000" b="1" i="1" dirty="0" smtClean="0"/>
              <a:t>   МОУ«Задорская</a:t>
            </a:r>
            <a:endParaRPr lang="ru-RU" sz="4000" b="1" i="1" dirty="0" smtClean="0"/>
          </a:p>
          <a:p>
            <a:pPr algn="ctr">
              <a:buNone/>
            </a:pPr>
            <a:r>
              <a:rPr lang="ru-RU" sz="4000" b="1" i="1" dirty="0" smtClean="0"/>
              <a:t>    ООШ  Сонковского района </a:t>
            </a:r>
          </a:p>
          <a:p>
            <a:pPr algn="ctr">
              <a:buNone/>
            </a:pPr>
            <a:r>
              <a:rPr lang="ru-RU" sz="4000" b="1" i="1" dirty="0" smtClean="0"/>
              <a:t>Тверской </a:t>
            </a:r>
            <a:r>
              <a:rPr lang="ru-RU" sz="4000" b="1" i="1" dirty="0" smtClean="0"/>
              <a:t>области»</a:t>
            </a:r>
            <a:endParaRPr lang="ru-RU" sz="4000" b="1" i="1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2000232" y="1214422"/>
            <a:ext cx="4286280" cy="427197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Дата проведения: 19.10.</a:t>
            </a:r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2016г.</a:t>
            </a: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Количество участников: </a:t>
            </a:r>
            <a:r>
              <a:rPr lang="ru-RU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25 учащихся с 1по 9 классы и 8 педагогов школы ,Фокин А.В.УУППП, </a:t>
            </a:r>
            <a:r>
              <a:rPr lang="ru-RU" altLang="ru-RU" sz="1800" b="1" i="1" dirty="0" err="1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Скрипникова</a:t>
            </a:r>
            <a:r>
              <a:rPr lang="ru-RU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ru-RU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И.Н. </a:t>
            </a:r>
            <a:r>
              <a:rPr lang="ru-RU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инспектор ПЧ-51.</a:t>
            </a: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Провела: Лукьянова Н.С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 инспектор 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ПДН Сонковского района.</a:t>
            </a: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Цель: </a:t>
            </a:r>
            <a:r>
              <a:rPr lang="ru-RU" sz="1800" b="1" dirty="0" smtClean="0">
                <a:solidFill>
                  <a:schemeClr val="tx1"/>
                </a:solidFill>
              </a:rPr>
              <a:t> </a:t>
            </a:r>
            <a:r>
              <a:rPr lang="ru-RU" sz="1800" b="1" i="1" dirty="0" smtClean="0">
                <a:solidFill>
                  <a:schemeClr val="tx1"/>
                </a:solidFill>
              </a:rPr>
              <a:t>формирование у подростков устойчивых установок на неприятие наркотических веществ.</a:t>
            </a:r>
            <a:r>
              <a:rPr lang="ru-RU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endParaRPr lang="ru-RU" altLang="ru-RU" sz="1800" dirty="0" smtClean="0">
              <a:solidFill>
                <a:schemeClr val="tx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О мероприятии: Беседа о значении ЗОЖ в жизни человека.  Ответственности за распространение  и употребление наркотических средств и гражданской ответственности населения.</a:t>
            </a:r>
            <a:endParaRPr lang="ru-RU" altLang="ru-RU" sz="1800" dirty="0" smtClean="0">
              <a:solidFill>
                <a:schemeClr val="tx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1031" name="Picture 7" descr="http://xn----38-53dwcf1akj7fei.xn--p1ai/wp-content/uploads/2016/04/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3786182" cy="1000108"/>
          </a:xfrm>
          <a:prstGeom prst="rect">
            <a:avLst/>
          </a:prstGeom>
          <a:noFill/>
        </p:spPr>
      </p:pic>
      <p:pic>
        <p:nvPicPr>
          <p:cNvPr id="1032" name="Picture 8" descr="C:\Users\учитель\Desktop\Лукьянова\DSC_00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8" y="1214422"/>
            <a:ext cx="2428860" cy="1614895"/>
          </a:xfrm>
          <a:prstGeom prst="rect">
            <a:avLst/>
          </a:prstGeom>
          <a:noFill/>
        </p:spPr>
      </p:pic>
      <p:pic>
        <p:nvPicPr>
          <p:cNvPr id="1033" name="Picture 9" descr="C:\Users\учитель\Desktop\Лукьянова\DSC_003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388" y="3071810"/>
            <a:ext cx="2400703" cy="1596173"/>
          </a:xfrm>
          <a:prstGeom prst="rect">
            <a:avLst/>
          </a:prstGeom>
          <a:noFill/>
        </p:spPr>
      </p:pic>
      <p:pic>
        <p:nvPicPr>
          <p:cNvPr id="1034" name="Picture 10" descr="C:\Users\учитель\Desktop\Лукьянова\DSC_004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57950" y="4857760"/>
            <a:ext cx="2578628" cy="1714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27</TotalTime>
  <Words>92</Words>
  <PresentationFormat>Экран (4:3)</PresentationFormat>
  <Paragraphs>22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Трек</vt:lpstr>
      <vt:lpstr>Антинаркотический                            месячник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Антинаркотический                            месячник </dc:title>
  <dc:creator>учитель</dc:creator>
  <cp:lastModifiedBy>Direktor</cp:lastModifiedBy>
  <cp:revision>4</cp:revision>
  <dcterms:created xsi:type="dcterms:W3CDTF">2016-10-20T18:37:53Z</dcterms:created>
  <dcterms:modified xsi:type="dcterms:W3CDTF">2016-10-26T09:25:05Z</dcterms:modified>
</cp:coreProperties>
</file>