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02.11.2016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214546" y="0"/>
            <a:ext cx="6929454" cy="25717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Антинаркотический</a:t>
            </a:r>
            <a:r>
              <a:rPr lang="ru-RU" sz="2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месячник</a:t>
            </a:r>
            <a:br>
              <a:rPr lang="ru-RU" sz="2700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Конкурс рисунков </a:t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«Мы за здоровый образ жизни</a:t>
            </a:r>
            <a:r>
              <a:rPr lang="ru-RU" sz="2700" b="1" dirty="0" smtClean="0"/>
              <a:t>»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43050"/>
            <a:ext cx="2124060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 algn="ctr"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   Министерство </a:t>
            </a: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 algn="ctr">
              <a:buNone/>
            </a:pPr>
            <a:r>
              <a:rPr lang="ru-RU" sz="4000" b="1" i="1" dirty="0" smtClean="0"/>
              <a:t>МОУ«Задорская ООШ Сонковского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071670" y="1928802"/>
            <a:ext cx="3214710" cy="355759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27.10.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2016г.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25 учеников с 1по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9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класс.</a:t>
            </a:r>
          </a:p>
          <a:p>
            <a:pPr>
              <a:defRPr/>
            </a:pP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Пропаганда здорового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образа 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жизни среди учащихся.</a:t>
            </a:r>
            <a:endParaRPr 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Проведен конкурс на лучший рисунок в разных возрастных группах.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1026" name="Picture 2" descr="C:\Users\учитель\Desktop\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1"/>
            <a:ext cx="2185638" cy="1643049"/>
          </a:xfrm>
          <a:prstGeom prst="rect">
            <a:avLst/>
          </a:prstGeom>
          <a:noFill/>
        </p:spPr>
      </p:pic>
      <p:pic>
        <p:nvPicPr>
          <p:cNvPr id="2" name="Picture 2" descr="C:\Users\учитель\Desktop\DSC_008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1500174"/>
            <a:ext cx="2643206" cy="1730057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 descr="C:\Users\учитель\Desktop\DSC_00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3357562"/>
            <a:ext cx="2357454" cy="1567456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8" name="Picture 4" descr="C:\Users\учитель\Desktop\DSC_007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357950" y="4929198"/>
            <a:ext cx="2492868" cy="1657492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105</TotalTime>
  <Words>54</Words>
  <PresentationFormat>Экран (4:3)</PresentationFormat>
  <Paragraphs>22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Антинаркотический                            месячник Конкурс рисунков  «Мы за здоровый образ жизни»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Direktor</cp:lastModifiedBy>
  <cp:revision>9</cp:revision>
  <dcterms:created xsi:type="dcterms:W3CDTF">2016-10-20T18:37:53Z</dcterms:created>
  <dcterms:modified xsi:type="dcterms:W3CDTF">2016-11-02T12:14:34Z</dcterms:modified>
</cp:coreProperties>
</file>