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"/>
  </p:notesMasterIdLst>
  <p:sldIdLst>
    <p:sldId id="256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63F5B40-48B9-4DFC-9E7E-573F60098B45}" type="datetimeFigureOut">
              <a:rPr lang="ru-RU" smtClean="0"/>
              <a:pPr/>
              <a:t>06.11.2017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4C644B9-B89B-4998-9089-CDB5BC1C54B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54123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C644B9-B89B-4998-9089-CDB5BC1C54B7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06.11.2017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06.11.2017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06.11.2017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06.11.2017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06.11.2017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06.11.2017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06.11.2017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06.11.2017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3851920" y="0"/>
            <a:ext cx="5292080" cy="764704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Антинаркотический                Месячник</a:t>
            </a:r>
            <a:endParaRPr lang="ru-RU" dirty="0"/>
          </a:p>
        </p:txBody>
      </p:sp>
      <p:sp>
        <p:nvSpPr>
          <p:cNvPr id="5" name="Содержимое 4"/>
          <p:cNvSpPr>
            <a:spLocks noGrp="1"/>
          </p:cNvSpPr>
          <p:nvPr>
            <p:ph sz="half" idx="1"/>
          </p:nvPr>
        </p:nvSpPr>
        <p:spPr>
          <a:xfrm>
            <a:off x="0" y="1643050"/>
            <a:ext cx="2143108" cy="4929222"/>
          </a:xfrm>
        </p:spPr>
        <p:txBody>
          <a:bodyPr>
            <a:normAutofit fontScale="47500" lnSpcReduction="20000"/>
          </a:bodyPr>
          <a:lstStyle/>
          <a:p>
            <a:pPr>
              <a:buNone/>
            </a:pPr>
            <a:endParaRPr lang="ru-RU" b="1" dirty="0" smtClean="0"/>
          </a:p>
          <a:p>
            <a:pPr>
              <a:buNone/>
            </a:pPr>
            <a:endParaRPr lang="ru-RU" b="1" dirty="0" smtClean="0"/>
          </a:p>
          <a:p>
            <a:pPr>
              <a:buNone/>
            </a:pPr>
            <a:endParaRPr lang="ru-RU" b="1" dirty="0" smtClean="0"/>
          </a:p>
          <a:p>
            <a:pPr>
              <a:buNone/>
            </a:pPr>
            <a:endParaRPr lang="ru-RU" b="1" dirty="0" smtClean="0"/>
          </a:p>
          <a:p>
            <a:pPr>
              <a:buNone/>
            </a:pPr>
            <a:endParaRPr lang="ru-RU" b="1" dirty="0" smtClean="0"/>
          </a:p>
          <a:p>
            <a:pPr>
              <a:buNone/>
            </a:pPr>
            <a:endParaRPr lang="ru-RU" b="1" dirty="0" smtClean="0"/>
          </a:p>
          <a:p>
            <a:pPr>
              <a:buNone/>
            </a:pPr>
            <a:endParaRPr lang="ru-RU" b="1" dirty="0" smtClean="0"/>
          </a:p>
          <a:p>
            <a:pPr>
              <a:buNone/>
            </a:pPr>
            <a:endParaRPr lang="ru-RU" b="1" dirty="0" smtClean="0"/>
          </a:p>
          <a:p>
            <a:pPr>
              <a:buNone/>
            </a:pPr>
            <a:endParaRPr lang="ru-RU" b="1" dirty="0" smtClean="0"/>
          </a:p>
          <a:p>
            <a:pPr>
              <a:buNone/>
            </a:pPr>
            <a:endParaRPr lang="ru-RU" b="1" dirty="0" smtClean="0"/>
          </a:p>
          <a:p>
            <a:pPr>
              <a:buNone/>
            </a:pPr>
            <a:r>
              <a:rPr lang="ru-RU" altLang="ru-RU" sz="4000" b="1" dirty="0" smtClean="0">
                <a:latin typeface="Times New Roman" panose="02020603050405020304" pitchFamily="18" charset="0"/>
                <a:ea typeface="Verdana" pitchFamily="34" charset="0"/>
                <a:cs typeface="Times New Roman" panose="02020603050405020304" pitchFamily="18" charset="0"/>
              </a:rPr>
              <a:t>Министерство образования Тверской области</a:t>
            </a:r>
          </a:p>
          <a:p>
            <a:pPr>
              <a:buNone/>
            </a:pPr>
            <a:endParaRPr lang="ru-RU" sz="4000" b="1" dirty="0" smtClean="0"/>
          </a:p>
          <a:p>
            <a:pPr>
              <a:buNone/>
            </a:pPr>
            <a:r>
              <a:rPr lang="ru-RU" sz="4000" b="1" i="1" dirty="0" err="1" smtClean="0"/>
              <a:t>МОУ«Задорская</a:t>
            </a:r>
            <a:endParaRPr lang="ru-RU" sz="4000" b="1" i="1" dirty="0" smtClean="0"/>
          </a:p>
          <a:p>
            <a:pPr>
              <a:buNone/>
            </a:pPr>
            <a:r>
              <a:rPr lang="ru-RU" sz="4000" b="1" i="1" dirty="0" smtClean="0"/>
              <a:t>ООШ </a:t>
            </a:r>
            <a:r>
              <a:rPr lang="ru-RU" sz="4000" b="1" i="1" dirty="0" err="1" smtClean="0"/>
              <a:t>Сонковского</a:t>
            </a:r>
            <a:r>
              <a:rPr lang="ru-RU" sz="4000" b="1" i="1" dirty="0" smtClean="0"/>
              <a:t> района Тверской области»</a:t>
            </a:r>
            <a:endParaRPr lang="ru-RU" sz="4000" b="1" i="1" dirty="0"/>
          </a:p>
        </p:txBody>
      </p:sp>
      <p:sp>
        <p:nvSpPr>
          <p:cNvPr id="6" name="Содержимое 5"/>
          <p:cNvSpPr>
            <a:spLocks noGrp="1"/>
          </p:cNvSpPr>
          <p:nvPr>
            <p:ph sz="half" idx="2"/>
          </p:nvPr>
        </p:nvSpPr>
        <p:spPr>
          <a:xfrm>
            <a:off x="2051720" y="1214422"/>
            <a:ext cx="4176464" cy="5214974"/>
          </a:xfrm>
        </p:spPr>
        <p:txBody>
          <a:bodyPr>
            <a:noAutofit/>
          </a:bodyPr>
          <a:lstStyle/>
          <a:p>
            <a:pPr marL="0" indent="0">
              <a:buNone/>
              <a:defRPr/>
            </a:pPr>
            <a:r>
              <a:rPr lang="ru-RU" altLang="ru-RU" sz="1800" b="1" dirty="0" smtClean="0">
                <a:solidFill>
                  <a:schemeClr val="tx1"/>
                </a:solidFill>
                <a:latin typeface="Times New Roman" pitchFamily="18" charset="0"/>
                <a:ea typeface="Verdana" pitchFamily="34" charset="0"/>
                <a:cs typeface="Times New Roman" pitchFamily="18" charset="0"/>
              </a:rPr>
              <a:t>Беседа: «Влияние вредных привычек на организм ребенка»</a:t>
            </a:r>
            <a:endParaRPr lang="ru-RU" altLang="ru-RU" sz="1800" b="1" dirty="0" smtClean="0">
              <a:solidFill>
                <a:schemeClr val="tx1"/>
              </a:solidFill>
              <a:latin typeface="Times New Roman" pitchFamily="18" charset="0"/>
              <a:ea typeface="Verdana" pitchFamily="34" charset="0"/>
              <a:cs typeface="Times New Roman" pitchFamily="18" charset="0"/>
            </a:endParaRPr>
          </a:p>
          <a:p>
            <a:pPr>
              <a:defRPr/>
            </a:pPr>
            <a:r>
              <a:rPr lang="ru-RU" altLang="ru-RU" sz="1800" b="1" dirty="0" smtClean="0">
                <a:solidFill>
                  <a:schemeClr val="tx1"/>
                </a:solidFill>
                <a:latin typeface="Times New Roman" pitchFamily="18" charset="0"/>
                <a:ea typeface="Verdana" pitchFamily="34" charset="0"/>
                <a:cs typeface="Times New Roman" pitchFamily="18" charset="0"/>
              </a:rPr>
              <a:t>Дата проведения: октябрь</a:t>
            </a:r>
            <a:r>
              <a:rPr lang="ru-RU" altLang="ru-RU" sz="1800" dirty="0" smtClean="0">
                <a:solidFill>
                  <a:schemeClr val="tx1"/>
                </a:solidFill>
                <a:latin typeface="Times New Roman" pitchFamily="18" charset="0"/>
                <a:ea typeface="Verdana" pitchFamily="34" charset="0"/>
                <a:cs typeface="Times New Roman" pitchFamily="18" charset="0"/>
              </a:rPr>
              <a:t>.</a:t>
            </a:r>
            <a:r>
              <a:rPr lang="ru-RU" altLang="ru-RU" sz="1800" b="1" dirty="0" smtClean="0">
                <a:solidFill>
                  <a:schemeClr val="tx1"/>
                </a:solidFill>
                <a:latin typeface="Times New Roman" pitchFamily="18" charset="0"/>
                <a:ea typeface="Verdana" pitchFamily="34" charset="0"/>
                <a:cs typeface="Times New Roman" pitchFamily="18" charset="0"/>
              </a:rPr>
              <a:t>2017г.</a:t>
            </a:r>
          </a:p>
          <a:p>
            <a:pPr>
              <a:defRPr/>
            </a:pPr>
            <a:r>
              <a:rPr lang="ru-RU" altLang="ru-RU" sz="1800" b="1" dirty="0" smtClean="0">
                <a:solidFill>
                  <a:schemeClr val="tx1"/>
                </a:solidFill>
                <a:latin typeface="Times New Roman" pitchFamily="18" charset="0"/>
                <a:ea typeface="Verdana" pitchFamily="34" charset="0"/>
                <a:cs typeface="Times New Roman" pitchFamily="18" charset="0"/>
              </a:rPr>
              <a:t>Количество участников: </a:t>
            </a:r>
            <a:r>
              <a:rPr lang="ru-RU" altLang="ru-RU" sz="1800" b="1" i="1" dirty="0" smtClean="0">
                <a:solidFill>
                  <a:schemeClr val="tx1"/>
                </a:solidFill>
                <a:latin typeface="Times New Roman" pitchFamily="18" charset="0"/>
                <a:ea typeface="Verdana" pitchFamily="34" charset="0"/>
                <a:cs typeface="Times New Roman" pitchFamily="18" charset="0"/>
              </a:rPr>
              <a:t>12 </a:t>
            </a:r>
            <a:r>
              <a:rPr lang="ru-RU" altLang="ru-RU" sz="1800" b="1" i="1" dirty="0" smtClean="0">
                <a:solidFill>
                  <a:schemeClr val="tx1"/>
                </a:solidFill>
                <a:latin typeface="Times New Roman" pitchFamily="18" charset="0"/>
                <a:ea typeface="Verdana" pitchFamily="34" charset="0"/>
                <a:cs typeface="Times New Roman" pitchFamily="18" charset="0"/>
              </a:rPr>
              <a:t>учащихся </a:t>
            </a:r>
            <a:r>
              <a:rPr lang="ru-RU" altLang="ru-RU" sz="1800" b="1" i="1" dirty="0" smtClean="0">
                <a:solidFill>
                  <a:schemeClr val="tx1"/>
                </a:solidFill>
                <a:latin typeface="Times New Roman" pitchFamily="18" charset="0"/>
                <a:ea typeface="Verdana" pitchFamily="34" charset="0"/>
                <a:cs typeface="Times New Roman" pitchFamily="18" charset="0"/>
              </a:rPr>
              <a:t>с </a:t>
            </a:r>
            <a:r>
              <a:rPr lang="ru-RU" altLang="ru-RU" sz="1800" b="1" i="1" dirty="0">
                <a:solidFill>
                  <a:schemeClr val="tx1"/>
                </a:solidFill>
                <a:latin typeface="Times New Roman" pitchFamily="18" charset="0"/>
                <a:ea typeface="Verdana" pitchFamily="34" charset="0"/>
                <a:cs typeface="Times New Roman" pitchFamily="18" charset="0"/>
              </a:rPr>
              <a:t>5</a:t>
            </a:r>
            <a:r>
              <a:rPr lang="ru-RU" altLang="ru-RU" sz="1800" b="1" i="1" dirty="0" smtClean="0">
                <a:solidFill>
                  <a:schemeClr val="tx1"/>
                </a:solidFill>
                <a:latin typeface="Times New Roman" pitchFamily="18" charset="0"/>
                <a:ea typeface="Verdana" pitchFamily="34" charset="0"/>
                <a:cs typeface="Times New Roman" pitchFamily="18" charset="0"/>
              </a:rPr>
              <a:t>по </a:t>
            </a:r>
            <a:r>
              <a:rPr lang="en-US" altLang="ru-RU" sz="1800" b="1" i="1" dirty="0">
                <a:solidFill>
                  <a:schemeClr val="tx1"/>
                </a:solidFill>
                <a:latin typeface="Times New Roman" pitchFamily="18" charset="0"/>
                <a:ea typeface="Verdana" pitchFamily="34" charset="0"/>
                <a:cs typeface="Times New Roman" pitchFamily="18" charset="0"/>
              </a:rPr>
              <a:t>9</a:t>
            </a:r>
            <a:r>
              <a:rPr lang="ru-RU" altLang="ru-RU" sz="1800" b="1" i="1" dirty="0" smtClean="0">
                <a:solidFill>
                  <a:schemeClr val="tx1"/>
                </a:solidFill>
                <a:latin typeface="Times New Roman" pitchFamily="18" charset="0"/>
                <a:ea typeface="Verdana" pitchFamily="34" charset="0"/>
                <a:cs typeface="Times New Roman" pitchFamily="18" charset="0"/>
              </a:rPr>
              <a:t>класс</a:t>
            </a:r>
          </a:p>
          <a:p>
            <a:pPr>
              <a:defRPr/>
            </a:pPr>
            <a:r>
              <a:rPr lang="ru-RU" altLang="ru-RU" sz="1800" b="1" dirty="0" smtClean="0">
                <a:solidFill>
                  <a:schemeClr val="tx1"/>
                </a:solidFill>
                <a:latin typeface="Times New Roman" pitchFamily="18" charset="0"/>
                <a:ea typeface="Verdana" pitchFamily="34" charset="0"/>
                <a:cs typeface="Times New Roman" pitchFamily="18" charset="0"/>
              </a:rPr>
              <a:t>Ответственные</a:t>
            </a:r>
            <a:r>
              <a:rPr lang="ru-RU" altLang="ru-RU" sz="1800" b="1" dirty="0" smtClean="0">
                <a:solidFill>
                  <a:schemeClr val="tx1"/>
                </a:solidFill>
                <a:latin typeface="Times New Roman" pitchFamily="18" charset="0"/>
                <a:ea typeface="Verdana" pitchFamily="34" charset="0"/>
                <a:cs typeface="Times New Roman" pitchFamily="18" charset="0"/>
              </a:rPr>
              <a:t>:</a:t>
            </a:r>
            <a:r>
              <a:rPr lang="ru-RU" altLang="ru-RU" sz="1800" b="1" i="1" dirty="0" smtClean="0">
                <a:solidFill>
                  <a:schemeClr val="tx1"/>
                </a:solidFill>
                <a:latin typeface="Times New Roman" pitchFamily="18" charset="0"/>
                <a:ea typeface="Verdana" pitchFamily="34" charset="0"/>
                <a:cs typeface="Times New Roman" pitchFamily="18" charset="0"/>
              </a:rPr>
              <a:t> </a:t>
            </a:r>
            <a:r>
              <a:rPr lang="ru-RU" altLang="ru-RU" sz="1800" b="1" i="1" dirty="0" err="1" smtClean="0">
                <a:solidFill>
                  <a:schemeClr val="tx1"/>
                </a:solidFill>
                <a:latin typeface="Times New Roman" pitchFamily="18" charset="0"/>
                <a:ea typeface="Verdana" pitchFamily="34" charset="0"/>
                <a:cs typeface="Times New Roman" pitchFamily="18" charset="0"/>
              </a:rPr>
              <a:t>Кл.руководители</a:t>
            </a:r>
            <a:endParaRPr lang="ru-RU" altLang="ru-RU" sz="1800" b="1" dirty="0" smtClean="0">
              <a:solidFill>
                <a:schemeClr val="tx1"/>
              </a:solidFill>
              <a:latin typeface="Times New Roman" pitchFamily="18" charset="0"/>
              <a:ea typeface="Verdana" pitchFamily="34" charset="0"/>
              <a:cs typeface="Times New Roman" pitchFamily="18" charset="0"/>
            </a:endParaRPr>
          </a:p>
          <a:p>
            <a:pPr>
              <a:defRPr/>
            </a:pPr>
            <a:r>
              <a:rPr lang="ru-RU" altLang="ru-RU" sz="1800" b="1" dirty="0" smtClean="0">
                <a:solidFill>
                  <a:schemeClr val="tx1"/>
                </a:solidFill>
                <a:latin typeface="Times New Roman" pitchFamily="18" charset="0"/>
                <a:ea typeface="Verdana" pitchFamily="34" charset="0"/>
                <a:cs typeface="Times New Roman" pitchFamily="18" charset="0"/>
              </a:rPr>
              <a:t>Цель: </a:t>
            </a:r>
            <a:r>
              <a:rPr lang="ru-RU" altLang="ru-RU" sz="1800" b="1" i="1" dirty="0">
                <a:solidFill>
                  <a:schemeClr val="tx1"/>
                </a:solidFill>
                <a:latin typeface="Times New Roman" pitchFamily="18" charset="0"/>
                <a:ea typeface="Verdana" pitchFamily="34" charset="0"/>
                <a:cs typeface="Times New Roman" pitchFamily="18" charset="0"/>
              </a:rPr>
              <a:t>популяризация и пропаганда здорового образа жизни.</a:t>
            </a:r>
            <a:r>
              <a:rPr lang="ru-RU" altLang="ru-RU" sz="1800" i="1" dirty="0" smtClean="0">
                <a:solidFill>
                  <a:schemeClr val="tx1"/>
                </a:solidFill>
                <a:latin typeface="Times New Roman" pitchFamily="18" charset="0"/>
                <a:ea typeface="Verdana" pitchFamily="34" charset="0"/>
                <a:cs typeface="Times New Roman" pitchFamily="18" charset="0"/>
              </a:rPr>
              <a:t/>
            </a:r>
            <a:br>
              <a:rPr lang="ru-RU" altLang="ru-RU" sz="1800" i="1" dirty="0" smtClean="0">
                <a:solidFill>
                  <a:schemeClr val="tx1"/>
                </a:solidFill>
                <a:latin typeface="Times New Roman" pitchFamily="18" charset="0"/>
                <a:ea typeface="Verdana" pitchFamily="34" charset="0"/>
                <a:cs typeface="Times New Roman" pitchFamily="18" charset="0"/>
              </a:rPr>
            </a:br>
            <a:endParaRPr lang="ru-RU" altLang="ru-RU" sz="1800" i="1" dirty="0" smtClean="0">
              <a:solidFill>
                <a:schemeClr val="tx1"/>
              </a:solidFill>
              <a:latin typeface="Times New Roman" pitchFamily="18" charset="0"/>
              <a:ea typeface="Verdana" pitchFamily="34" charset="0"/>
              <a:cs typeface="Times New Roman" pitchFamily="18" charset="0"/>
            </a:endParaRPr>
          </a:p>
          <a:p>
            <a:pPr>
              <a:defRPr/>
            </a:pPr>
            <a:r>
              <a:rPr lang="ru-RU" altLang="ru-RU" sz="1800" b="1" dirty="0" smtClean="0">
                <a:solidFill>
                  <a:schemeClr val="tx1"/>
                </a:solidFill>
                <a:latin typeface="Times New Roman" pitchFamily="18" charset="0"/>
                <a:ea typeface="Verdana" pitchFamily="34" charset="0"/>
                <a:cs typeface="Times New Roman" pitchFamily="18" charset="0"/>
              </a:rPr>
              <a:t>О мероприятии: </a:t>
            </a:r>
            <a:endParaRPr lang="ru-RU" altLang="ru-RU" sz="1800" b="1" dirty="0">
              <a:solidFill>
                <a:schemeClr val="tx1"/>
              </a:solidFill>
              <a:latin typeface="Times New Roman" pitchFamily="18" charset="0"/>
              <a:ea typeface="Verdana" pitchFamily="34" charset="0"/>
              <a:cs typeface="Times New Roman" pitchFamily="18" charset="0"/>
            </a:endParaRPr>
          </a:p>
          <a:p>
            <a:pPr>
              <a:defRPr/>
            </a:pPr>
            <a:r>
              <a:rPr lang="ru-RU" altLang="ru-RU" sz="1800" b="1" dirty="0" smtClean="0">
                <a:solidFill>
                  <a:schemeClr val="tx1"/>
                </a:solidFill>
                <a:latin typeface="Times New Roman" pitchFamily="18" charset="0"/>
                <a:ea typeface="Verdana" pitchFamily="34" charset="0"/>
                <a:cs typeface="Times New Roman" pitchFamily="18" charset="0"/>
              </a:rPr>
              <a:t>В ходе беседы просмотр презентации и видео о вреде наркотических средств;</a:t>
            </a:r>
          </a:p>
          <a:p>
            <a:pPr>
              <a:defRPr/>
            </a:pPr>
            <a:r>
              <a:rPr lang="ru-RU" altLang="ru-RU" sz="1800" b="1" dirty="0" smtClean="0">
                <a:solidFill>
                  <a:schemeClr val="tx1"/>
                </a:solidFill>
                <a:latin typeface="Times New Roman" pitchFamily="18" charset="0"/>
                <a:ea typeface="Verdana" pitchFamily="34" charset="0"/>
                <a:cs typeface="Times New Roman" pitchFamily="18" charset="0"/>
              </a:rPr>
              <a:t>Анкетирование.</a:t>
            </a:r>
            <a:endParaRPr lang="ru-RU" altLang="ru-RU" sz="1800" b="1" dirty="0" smtClean="0">
              <a:solidFill>
                <a:schemeClr val="tx1"/>
              </a:solidFill>
              <a:latin typeface="Times New Roman" pitchFamily="18" charset="0"/>
              <a:ea typeface="Verdana" pitchFamily="34" charset="0"/>
              <a:cs typeface="Times New Roman" pitchFamily="18" charset="0"/>
            </a:endParaRPr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332656"/>
            <a:ext cx="1979712" cy="19552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 descr="C:\Users\Admin\Desktop\DSC_0385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112" y="3789040"/>
            <a:ext cx="3083422" cy="20500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Открытая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160</TotalTime>
  <Words>50</Words>
  <Application>Microsoft Office PowerPoint</Application>
  <PresentationFormat>Экран (4:3)</PresentationFormat>
  <Paragraphs>24</Paragraphs>
  <Slides>1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Трек</vt:lpstr>
      <vt:lpstr>Антинаркотический                Месячник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Антинаркотический                            месячник </dc:title>
  <dc:creator>учитель</dc:creator>
  <cp:lastModifiedBy>RePack by Diakov</cp:lastModifiedBy>
  <cp:revision>16</cp:revision>
  <dcterms:created xsi:type="dcterms:W3CDTF">2016-10-20T18:37:53Z</dcterms:created>
  <dcterms:modified xsi:type="dcterms:W3CDTF">2017-11-06T09:05:31Z</dcterms:modified>
</cp:coreProperties>
</file>