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F5B40-48B9-4DFC-9E7E-573F60098B45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C644B9-B89B-4998-9089-CDB5BC1C54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5412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C644B9-B89B-4998-9089-CDB5BC1C54B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851920" y="0"/>
            <a:ext cx="5292080" cy="76470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Антинаркотический                Месячник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0" y="1643050"/>
            <a:ext cx="2143108" cy="4929222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altLang="ru-RU" sz="4000" b="1" dirty="0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Министерство образования Тверской области</a:t>
            </a:r>
          </a:p>
          <a:p>
            <a:pPr>
              <a:buNone/>
            </a:pPr>
            <a:endParaRPr lang="ru-RU" sz="4000" b="1" dirty="0" smtClean="0"/>
          </a:p>
          <a:p>
            <a:pPr>
              <a:buNone/>
            </a:pPr>
            <a:r>
              <a:rPr lang="ru-RU" sz="4000" b="1" i="1" dirty="0" smtClean="0"/>
              <a:t>МОУ«</a:t>
            </a:r>
            <a:r>
              <a:rPr lang="ru-RU" sz="4000" b="1" i="1" dirty="0" err="1" smtClean="0"/>
              <a:t>Задорская</a:t>
            </a:r>
            <a:endParaRPr lang="ru-RU" sz="4000" b="1" i="1" smtClean="0"/>
          </a:p>
          <a:p>
            <a:pPr>
              <a:buNone/>
            </a:pPr>
            <a:r>
              <a:rPr lang="ru-RU" sz="4000" b="1" i="1" smtClean="0"/>
              <a:t>ООШ </a:t>
            </a:r>
            <a:r>
              <a:rPr lang="ru-RU" sz="4000" b="1" i="1" dirty="0" err="1" smtClean="0"/>
              <a:t>Сонковского</a:t>
            </a:r>
            <a:r>
              <a:rPr lang="ru-RU" sz="4000" b="1" i="1" dirty="0" smtClean="0"/>
              <a:t> района Тверской области»</a:t>
            </a:r>
            <a:endParaRPr lang="ru-RU" sz="4000" b="1" i="1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2051720" y="1214422"/>
            <a:ext cx="4176464" cy="5214974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Беседа на </a:t>
            </a:r>
            <a:r>
              <a:rPr lang="ru-RU" altLang="ru-RU" sz="1800" b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тему: «Мы 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выбираем жизнь»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Дата проведения: октябрь</a:t>
            </a: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2017г.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Количество участников: 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1</a:t>
            </a:r>
            <a:r>
              <a:rPr lang="ru-RU" altLang="ru-RU" sz="1800" b="1" i="1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2</a:t>
            </a:r>
            <a:r>
              <a:rPr lang="en-US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учащихся с </a:t>
            </a:r>
            <a:r>
              <a:rPr lang="en-US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5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по </a:t>
            </a:r>
            <a:r>
              <a:rPr lang="en-US" altLang="ru-RU" sz="1800" b="1" i="1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9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класс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Провела: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altLang="ru-RU" sz="1800" b="1" i="1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Киликова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А.И.</a:t>
            </a:r>
            <a:endParaRPr lang="ru-RU" altLang="ru-RU" sz="1800" b="1" dirty="0" smtClean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Цель: </a:t>
            </a:r>
            <a:r>
              <a:rPr lang="ru-RU" altLang="ru-RU" sz="1800" b="1" i="1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популяризация и пропаганда здорового образа жизни.</a:t>
            </a:r>
            <a:r>
              <a:rPr lang="ru-RU" altLang="ru-RU" sz="1800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/>
            </a:r>
            <a:br>
              <a:rPr lang="ru-RU" altLang="ru-RU" sz="1800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endParaRPr lang="ru-RU" altLang="ru-RU" sz="1800" i="1" dirty="0" smtClean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О мероприятии: Проведена</a:t>
            </a:r>
          </a:p>
          <a:p>
            <a:pPr marL="0" indent="0">
              <a:buNone/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беседа о профилактике ЗОЖ;</a:t>
            </a:r>
          </a:p>
          <a:p>
            <a:pPr marL="0" indent="0">
              <a:buNone/>
              <a:defRPr/>
            </a:pP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Формирование негативного</a:t>
            </a:r>
          </a:p>
          <a:p>
            <a:pPr marL="0" indent="0">
              <a:buNone/>
              <a:defRPr/>
            </a:pP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отношения к наркотическим</a:t>
            </a:r>
          </a:p>
          <a:p>
            <a:pPr marL="0" indent="0">
              <a:buNone/>
              <a:defRPr/>
            </a:pP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средствам в</a:t>
            </a:r>
          </a:p>
          <a:p>
            <a:pPr marL="0" indent="0">
              <a:buNone/>
              <a:defRPr/>
            </a:pP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процессе знакомства с реальными трагическими судьбами знаменитых людей.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979712" cy="1955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C:\Users\Admin\Desktop\DSC_036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89577" y="4365104"/>
            <a:ext cx="3157474" cy="2099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44948" y="1166275"/>
            <a:ext cx="1832742" cy="2756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117</TotalTime>
  <Words>52</Words>
  <Application>Microsoft Office PowerPoint</Application>
  <PresentationFormat>Экран (4:3)</PresentationFormat>
  <Paragraphs>27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Трек</vt:lpstr>
      <vt:lpstr>Антинаркотический                Месячник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Антинаркотический                            месячник </dc:title>
  <dc:creator>учитель</dc:creator>
  <cp:lastModifiedBy>Direktor</cp:lastModifiedBy>
  <cp:revision>12</cp:revision>
  <dcterms:created xsi:type="dcterms:W3CDTF">2016-10-20T18:37:53Z</dcterms:created>
  <dcterms:modified xsi:type="dcterms:W3CDTF">2017-11-07T07:24:17Z</dcterms:modified>
</cp:coreProperties>
</file>