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3F5B40-48B9-4DFC-9E7E-573F60098B45}" type="datetimeFigureOut">
              <a:rPr lang="ru-RU" smtClean="0"/>
              <a:pPr/>
              <a:t>07.09.2017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C644B9-B89B-4998-9089-CDB5BC1C54B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C644B9-B89B-4998-9089-CDB5BC1C54B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07.09.2017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07.09.2017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07.09.2017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07.09.2017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07.09.2017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07.09.2017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357290" y="0"/>
            <a:ext cx="7786710" cy="235743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Общешкольное родительское собрание  и открытый  классный</a:t>
            </a:r>
            <a: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час «Правила дорожного движения. Безопасный путь: дом-школа»           </a:t>
            </a:r>
            <a: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304800" y="1643050"/>
            <a:ext cx="2124060" cy="4929222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altLang="ru-RU" sz="4000" b="1" dirty="0" smtClean="0"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Министерство образования Тверской области</a:t>
            </a:r>
          </a:p>
          <a:p>
            <a:pPr>
              <a:buNone/>
            </a:pPr>
            <a:endParaRPr lang="ru-RU" sz="4000" b="1" dirty="0" smtClean="0"/>
          </a:p>
          <a:p>
            <a:pPr>
              <a:buNone/>
            </a:pPr>
            <a:r>
              <a:rPr lang="ru-RU" sz="4000" b="1" i="1" dirty="0" smtClean="0"/>
              <a:t>МОУ«</a:t>
            </a:r>
            <a:r>
              <a:rPr lang="ru-RU" sz="4000" b="1" i="1" dirty="0" err="1" smtClean="0"/>
              <a:t>ЗадорскаяООШ</a:t>
            </a:r>
            <a:r>
              <a:rPr lang="ru-RU" sz="4000" b="1" i="1" dirty="0" smtClean="0"/>
              <a:t> </a:t>
            </a:r>
            <a:r>
              <a:rPr lang="ru-RU" sz="4000" b="1" i="1" dirty="0" err="1" smtClean="0"/>
              <a:t>Сонковского</a:t>
            </a:r>
            <a:r>
              <a:rPr lang="ru-RU" sz="4000" b="1" i="1" dirty="0" smtClean="0"/>
              <a:t> района Тверской области»</a:t>
            </a:r>
            <a:endParaRPr lang="ru-RU" sz="4000" b="1" i="1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2285984" y="1857364"/>
            <a:ext cx="4950312" cy="3629036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Дата проведения: </a:t>
            </a: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0</a:t>
            </a: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1</a:t>
            </a: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.09.</a:t>
            </a:r>
            <a:r>
              <a:rPr lang="ru-RU" altLang="ru-RU" sz="1800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.</a:t>
            </a: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2017г</a:t>
            </a: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.</a:t>
            </a:r>
          </a:p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Количество участников: </a:t>
            </a:r>
            <a:r>
              <a:rPr lang="ru-RU" altLang="ru-RU" sz="1800" b="1" i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35</a:t>
            </a:r>
            <a:r>
              <a:rPr lang="ru-RU" altLang="ru-RU" sz="1800" b="1" i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ru-RU" altLang="ru-RU" sz="1800" b="1" i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родители,  учителя, </a:t>
            </a:r>
            <a:r>
              <a:rPr lang="ru-RU" altLang="ru-RU" sz="1800" b="1" i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учащихся </a:t>
            </a:r>
            <a:r>
              <a:rPr lang="ru-RU" altLang="ru-RU" sz="1800" b="1" i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с </a:t>
            </a:r>
            <a:r>
              <a:rPr lang="ru-RU" altLang="ru-RU" sz="1800" b="1" i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1по </a:t>
            </a:r>
            <a:r>
              <a:rPr lang="ru-RU" altLang="ru-RU" sz="1800" b="1" i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9 классы .</a:t>
            </a:r>
          </a:p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Мероприятие провела: </a:t>
            </a:r>
            <a:endParaRPr lang="ru-RU" altLang="ru-RU" sz="1800" b="1" dirty="0" smtClean="0">
              <a:solidFill>
                <a:schemeClr val="tx1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>
              <a:defRPr/>
            </a:pPr>
            <a:r>
              <a:rPr lang="ru-RU" altLang="ru-RU" sz="1800" b="1" dirty="0" err="1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Благушина</a:t>
            </a: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Л.Б.</a:t>
            </a: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ru-RU" altLang="ru-RU" sz="1800" b="1" dirty="0" err="1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Ведова</a:t>
            </a: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А.В</a:t>
            </a:r>
            <a:endParaRPr lang="ru-RU" altLang="ru-RU" sz="1800" b="1" dirty="0" smtClean="0">
              <a:solidFill>
                <a:schemeClr val="tx1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>
              <a:defRPr/>
            </a:pPr>
            <a:endParaRPr lang="ru-RU" altLang="ru-RU" sz="1800" b="1" dirty="0" smtClean="0">
              <a:solidFill>
                <a:schemeClr val="tx1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Цель</a:t>
            </a: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: </a:t>
            </a:r>
            <a:r>
              <a:rPr lang="ru-RU" sz="1800" b="1" dirty="0" smtClean="0">
                <a:solidFill>
                  <a:schemeClr val="tx1"/>
                </a:solidFill>
              </a:rPr>
              <a:t> </a:t>
            </a:r>
            <a:r>
              <a:rPr lang="ru-RU" sz="1800" b="1" i="1" dirty="0" smtClean="0">
                <a:solidFill>
                  <a:schemeClr val="tx1"/>
                </a:solidFill>
              </a:rPr>
              <a:t>выработка совместных правил ПДД </a:t>
            </a:r>
          </a:p>
          <a:p>
            <a:pPr>
              <a:defRPr/>
            </a:pPr>
            <a:r>
              <a:rPr lang="ru-RU" sz="1800" b="1" i="1" dirty="0" smtClean="0">
                <a:solidFill>
                  <a:schemeClr val="tx1"/>
                </a:solidFill>
              </a:rPr>
              <a:t>с родителями и учащимися , профилактика дорожно-транспортных происшествий, обсуждение безопасного маршрута: дом-школа, школа-дом.</a:t>
            </a:r>
          </a:p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О </a:t>
            </a: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мероприятии: Обсуждался вопрос о </a:t>
            </a: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поведении детей на дороге, соблюдения правил безопасности при движении по маршруту от школы до дома и обратно.</a:t>
            </a:r>
            <a:endParaRPr lang="ru-RU" altLang="ru-RU" sz="1800" dirty="0" smtClean="0">
              <a:solidFill>
                <a:schemeClr val="tx1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pic>
        <p:nvPicPr>
          <p:cNvPr id="2" name="Picture 2" descr="C:\Users\учитель\Desktop\DSC_01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2204864"/>
            <a:ext cx="2123727" cy="14120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3" descr="C:\Users\учитель\Desktop\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533525" cy="2047875"/>
          </a:xfrm>
          <a:prstGeom prst="rect">
            <a:avLst/>
          </a:prstGeom>
          <a:noFill/>
        </p:spPr>
      </p:pic>
      <p:pic>
        <p:nvPicPr>
          <p:cNvPr id="7" name="Picture 4" descr="E:\DSC_01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48264" y="4581128"/>
            <a:ext cx="1972798" cy="13117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81</TotalTime>
  <Words>105</Words>
  <Application>Microsoft Office PowerPoint</Application>
  <PresentationFormat>Экран (4:3)</PresentationFormat>
  <Paragraphs>23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Трек</vt:lpstr>
      <vt:lpstr>Общешкольное родительское собрание  и открытый  классный  час «Правила дорожного движения. Безопасный путь: дом-школа»       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Антинаркотический                            месячник </dc:title>
  <dc:creator>учитель</dc:creator>
  <cp:lastModifiedBy>учитель</cp:lastModifiedBy>
  <cp:revision>6</cp:revision>
  <dcterms:created xsi:type="dcterms:W3CDTF">2016-10-20T18:37:53Z</dcterms:created>
  <dcterms:modified xsi:type="dcterms:W3CDTF">2017-09-07T11:12:20Z</dcterms:modified>
</cp:coreProperties>
</file>