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303" r:id="rId2"/>
    <p:sldId id="257" r:id="rId3"/>
    <p:sldId id="256" r:id="rId4"/>
    <p:sldId id="263" r:id="rId5"/>
    <p:sldId id="265" r:id="rId6"/>
    <p:sldId id="269" r:id="rId7"/>
    <p:sldId id="304" r:id="rId8"/>
    <p:sldId id="260" r:id="rId9"/>
    <p:sldId id="279" r:id="rId10"/>
    <p:sldId id="305" r:id="rId11"/>
    <p:sldId id="307" r:id="rId12"/>
    <p:sldId id="310" r:id="rId13"/>
    <p:sldId id="306" r:id="rId14"/>
    <p:sldId id="309" r:id="rId15"/>
    <p:sldId id="311" r:id="rId16"/>
    <p:sldId id="313" r:id="rId17"/>
    <p:sldId id="314" r:id="rId18"/>
    <p:sldId id="312" r:id="rId19"/>
  </p:sldIdLst>
  <p:sldSz cx="9144000" cy="6858000" type="screen4x3"/>
  <p:notesSz cx="6858000" cy="9144000"/>
  <p:embeddedFontLst>
    <p:embeddedFont>
      <p:font typeface="Comic Sans MS" pitchFamily="66" charset="0"/>
      <p:regular r:id="rId20"/>
      <p:bold r:id="rId21"/>
    </p:embeddedFont>
    <p:embeddedFont>
      <p:font typeface="Calibri" pitchFamily="34" charset="0"/>
      <p:regular r:id="rId22"/>
      <p:bold r:id="rId23"/>
      <p:italic r:id="rId24"/>
      <p:boldItalic r:id="rId25"/>
    </p:embeddedFont>
  </p:embeddedFont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1935" autoAdjust="0"/>
  </p:normalViewPr>
  <p:slideViewPr>
    <p:cSldViewPr>
      <p:cViewPr>
        <p:scale>
          <a:sx n="80" d="100"/>
          <a:sy n="80" d="100"/>
        </p:scale>
        <p:origin x="-216" y="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8C4FF4-6EE1-4A76-9B8F-B2F594D6C874}" type="datetimeFigureOut">
              <a:rPr lang="ru-RU"/>
              <a:pPr>
                <a:defRPr/>
              </a:pPr>
              <a:t>12.02.2018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F7A747-1B53-4B3F-B8D2-D8AB0E1281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94FB44-2B3A-4EA5-B708-4FEB9F41BBF1}" type="datetimeFigureOut">
              <a:rPr lang="ru-RU"/>
              <a:pPr>
                <a:defRPr/>
              </a:pPr>
              <a:t>12.02.2018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51498-F984-481A-8E8C-4DDFA9BC91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4BD201-5F9C-4593-BEFD-74C971F0B552}" type="datetimeFigureOut">
              <a:rPr lang="ru-RU"/>
              <a:pPr>
                <a:defRPr/>
              </a:pPr>
              <a:t>12.02.2018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22E6F0-797A-404D-B2F0-96032D2C1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7A3035-02C7-4538-A480-C6887B19F5A6}" type="datetimeFigureOut">
              <a:rPr lang="ru-RU"/>
              <a:pPr>
                <a:defRPr/>
              </a:pPr>
              <a:t>12.02.2018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18664C-3B03-4311-A452-8E87A1DF2E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52DDE1-E9F2-4B50-AB95-1A36B28481DE}" type="datetimeFigureOut">
              <a:rPr lang="ru-RU"/>
              <a:pPr>
                <a:defRPr/>
              </a:pPr>
              <a:t>12.02.2018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87BA6C-DE82-4922-A007-5CB817EE4E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011FA9-72D4-4D0D-AA04-5200C8F96D1C}" type="datetimeFigureOut">
              <a:rPr lang="ru-RU"/>
              <a:pPr>
                <a:defRPr/>
              </a:pPr>
              <a:t>12.02.2018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BFCBB-F7D8-4AD9-B5F9-93687358CA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AA105-3B9A-485F-A7BD-B3B1C1BFF994}" type="datetimeFigureOut">
              <a:rPr lang="ru-RU"/>
              <a:pPr>
                <a:defRPr/>
              </a:pPr>
              <a:t>12.02.2018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17202-91A5-4841-8837-12B3422A9C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03E727-7E97-4B76-A273-97C117DFD6DE}" type="datetimeFigureOut">
              <a:rPr lang="ru-RU"/>
              <a:pPr>
                <a:defRPr/>
              </a:pPr>
              <a:t>12.02.2018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F140D1-42AB-456C-B3EB-2E58162D29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www.kretzulescu.ro/ro_nk/all_sites/galerie/images/_papyrus.png"/>
          <p:cNvPicPr>
            <a:picLocks noChangeAspect="1" noChangeArrowheads="1"/>
          </p:cNvPicPr>
          <p:nvPr userDrawn="1"/>
        </p:nvPicPr>
        <p:blipFill>
          <a:blip r:embed="rId2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971947" y="-1308322"/>
            <a:ext cx="7128791" cy="954665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491981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2FDA9A-A9AF-4522-BA4E-959710ABA8F2}" type="datetimeFigureOut">
              <a:rPr lang="ru-RU"/>
              <a:pPr>
                <a:defRPr/>
              </a:pPr>
              <a:t>12.02.2018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4C3DF-49FF-4AA4-A1AB-8615103FAE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1C31E6-6AC6-4E62-806B-D0CB1E8C6262}" type="datetimeFigureOut">
              <a:rPr lang="ru-RU"/>
              <a:pPr>
                <a:defRPr/>
              </a:pPr>
              <a:t>12.02.2018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B0E188-B191-46AC-99B7-5113417AE6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E59BE0-226E-4980-AAF5-F1A9DF7C7AE8}" type="datetimeFigureOut">
              <a:rPr lang="ru-RU"/>
              <a:pPr>
                <a:defRPr/>
              </a:pPr>
              <a:t>12.02.2018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D8319C-EFFD-43A6-A723-9E31BBA50F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0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afisha.mosreg.ru/sites/default/files/events_photo/u_lukomory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69175" y="1142984"/>
            <a:ext cx="5952318" cy="478634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43174" y="1071546"/>
            <a:ext cx="4953162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корыто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изба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столбовая дворянка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вольная царица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владычица морская</a:t>
            </a:r>
          </a:p>
          <a:p>
            <a:pPr algn="ctr"/>
            <a:endParaRPr lang="ru-RU" sz="2800" dirty="0" smtClean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725433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AutoShape 2" descr="https://ds04.infourok.ru/uploads/ex/0ac2/000108a9-c54bbfc4/img1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2468" name="Picture 4" descr="https://ds04.infourok.ru/uploads/ex/0ac2/000108a9-c54bbfc4/img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928670"/>
            <a:ext cx="5425868" cy="40719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8725433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AutoShape 2" descr="https://ds04.infourok.ru/uploads/ex/0ac2/000108a9-c54bbfc4/img1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3490" name="Picture 2" descr="http://skaz-pushkina.ru/kadr/mc1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1214422"/>
            <a:ext cx="5130805" cy="38766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8725433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https://ds03.infourok.ru/uploads/ex/0304/00003d9b-6ea82e7e/img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7" y="1071546"/>
            <a:ext cx="5357850" cy="401838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http://www.art-3000.com/Images/art/F/F/D/L_7BC353435B_1606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1071546"/>
            <a:ext cx="5287436" cy="421484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AutoShape 2" descr="https://ds04.infourok.ru/uploads/ex/0ac2/000108a9-c54bbfc4/img1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4514" name="Picture 2" descr="http://popova-tv.ru/wp-content/uploads/2016/04/%D0%A1%D0%BA%D0%B0%D0%B7%D0%BA%D0%B8-%D0%90.%D0%A1.-%D0%9F%D1%83%D1%88%D0%BA%D0%B8%D0%BD%D0%B0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1214422"/>
            <a:ext cx="5238786" cy="39290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8725433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71736" y="1142984"/>
            <a:ext cx="49531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ПОП</a:t>
            </a:r>
          </a:p>
        </p:txBody>
      </p:sp>
      <p:pic>
        <p:nvPicPr>
          <p:cNvPr id="2050" name="Picture 2" descr="http://moreskazok.ru/images/pushkin/skazka-o-pope-i-rabotnik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2000240"/>
            <a:ext cx="4190987" cy="314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8725433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43174" y="1000108"/>
            <a:ext cx="49531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БАЛДА</a:t>
            </a:r>
          </a:p>
        </p:txBody>
      </p:sp>
      <p:pic>
        <p:nvPicPr>
          <p:cNvPr id="1026" name="Picture 2" descr="http://cdn01.ru/files/users/images/9a/eb/9aeb55252c7712330dc2cf5b166b808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20" y="1714488"/>
            <a:ext cx="2452691" cy="43071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8725433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851920" y="764704"/>
            <a:ext cx="432048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ln w="19050">
                  <a:solidFill>
                    <a:prstClr val="white"/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</a:rPr>
              <a:t>Александр Сергеевич Пушкин </a:t>
            </a:r>
          </a:p>
          <a:p>
            <a:pPr algn="ctr">
              <a:defRPr/>
            </a:pPr>
            <a:r>
              <a:rPr lang="ru-RU" sz="4800" b="1" dirty="0" smtClean="0">
                <a:ln w="19050">
                  <a:solidFill>
                    <a:prstClr val="white"/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</a:rPr>
              <a:t>и его сказки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851920" y="764704"/>
            <a:ext cx="432048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ln w="19050">
                  <a:solidFill>
                    <a:prstClr val="white"/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</a:rPr>
              <a:t>Александр Сергеевич Пушкин </a:t>
            </a:r>
          </a:p>
          <a:p>
            <a:pPr algn="ctr">
              <a:defRPr/>
            </a:pPr>
            <a:r>
              <a:rPr lang="ru-RU" sz="4800" b="1" dirty="0" smtClean="0">
                <a:ln w="19050">
                  <a:solidFill>
                    <a:prstClr val="white"/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</a:rPr>
              <a:t>и его сказки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s://dixinews.ru/up3/news/article/2017/06/05/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952" y="1142984"/>
            <a:ext cx="4476668" cy="335464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900igr.net/datai/literatura/A.S.Pushkin/0003-003-Otets-Sergej-Lvovich-nebogatyj-pomeschik-chelovek-obrazovannyj-khorosho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AFAFC"/>
              </a:clrFrom>
              <a:clrTo>
                <a:srgbClr val="FAFAFC">
                  <a:alpha val="0"/>
                </a:srgbClr>
              </a:clrTo>
            </a:clrChange>
            <a:grayscl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97410" y="980728"/>
            <a:ext cx="2722425" cy="34484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00100" y="2500306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dirty="0" smtClean="0">
                <a:latin typeface="Comic Sans MS" pitchFamily="66" charset="0"/>
              </a:rPr>
              <a:t>Отец – </a:t>
            </a:r>
          </a:p>
          <a:p>
            <a:pPr algn="ctr"/>
            <a:r>
              <a:rPr lang="ru-RU" sz="2800" b="1" dirty="0" smtClean="0">
                <a:latin typeface="Comic Sans MS" pitchFamily="66" charset="0"/>
              </a:rPr>
              <a:t>Сергей Львович</a:t>
            </a:r>
            <a:endParaRPr lang="ru-RU" sz="28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08357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kolanews.ru/site-specific/iskkra/upload/news-may/3698-article-wide-preview.jpg?0=1"/>
          <p:cNvPicPr>
            <a:picLocks noChangeAspect="1" noChangeArrowheads="1"/>
          </p:cNvPicPr>
          <p:nvPr/>
        </p:nvPicPr>
        <p:blipFill rotWithShape="1">
          <a:blip r:embed="rId2" cstate="email">
            <a:clrChange>
              <a:clrFrom>
                <a:srgbClr val="FDFEF9"/>
              </a:clrFrom>
              <a:clrTo>
                <a:srgbClr val="FDFEF9">
                  <a:alpha val="0"/>
                </a:srgbClr>
              </a:clrTo>
            </a:clrChange>
            <a:grayscl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4852789" y="1136948"/>
            <a:ext cx="2732266" cy="32207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928662" y="1928802"/>
            <a:ext cx="457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Comic Sans MS" pitchFamily="66" charset="0"/>
              </a:rPr>
              <a:t>Мать –</a:t>
            </a:r>
          </a:p>
          <a:p>
            <a:pPr algn="ctr"/>
            <a:r>
              <a:rPr lang="ru-RU" sz="2800" b="1" dirty="0" smtClean="0">
                <a:latin typeface="Comic Sans MS" pitchFamily="66" charset="0"/>
              </a:rPr>
              <a:t>Надежда Осиповна</a:t>
            </a:r>
            <a:endParaRPr lang="ru-RU" sz="28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478471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s://ds02.infourok.ru/uploads/ex/0184/0003224b-49233e5f/img9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5357818" y="1428736"/>
            <a:ext cx="2258938" cy="328351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14348" y="2571744"/>
            <a:ext cx="43577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Comic Sans MS" pitchFamily="66" charset="0"/>
              </a:rPr>
              <a:t>Няня – </a:t>
            </a:r>
          </a:p>
          <a:p>
            <a:pPr algn="ctr"/>
            <a:r>
              <a:rPr lang="ru-RU" sz="2800" b="1" dirty="0" smtClean="0">
                <a:latin typeface="Comic Sans MS" pitchFamily="66" charset="0"/>
              </a:rPr>
              <a:t>Арина </a:t>
            </a:r>
            <a:r>
              <a:rPr lang="ru-RU" sz="2800" b="1" dirty="0">
                <a:latin typeface="Comic Sans MS" pitchFamily="66" charset="0"/>
              </a:rPr>
              <a:t>Родионовна</a:t>
            </a:r>
            <a:r>
              <a:rPr lang="ru-RU" sz="2800" dirty="0">
                <a:latin typeface="Comic Sans MS" pitchFamily="66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8853908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851920" y="764704"/>
            <a:ext cx="432048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ln w="19050">
                  <a:solidFill>
                    <a:prstClr val="white"/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</a:rPr>
              <a:t>Александр Сергеевич Пушкин </a:t>
            </a:r>
          </a:p>
          <a:p>
            <a:pPr algn="ctr">
              <a:defRPr/>
            </a:pPr>
            <a:r>
              <a:rPr lang="ru-RU" sz="4800" b="1" dirty="0" smtClean="0">
                <a:ln w="19050">
                  <a:solidFill>
                    <a:prstClr val="white"/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</a:rPr>
              <a:t>и его сказки</a:t>
            </a:r>
          </a:p>
          <a:p>
            <a:pPr algn="ctr">
              <a:defRPr/>
            </a:pPr>
            <a:endParaRPr lang="ru-RU" sz="2400" b="1" dirty="0" smtClean="0">
              <a:ln w="19050">
                <a:noFill/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latin typeface="Comic Sans MS" pitchFamily="66" charset="0"/>
            </a:endParaRPr>
          </a:p>
          <a:p>
            <a:pPr algn="ctr">
              <a:defRPr/>
            </a:pPr>
            <a:endParaRPr lang="ru-RU" sz="2400" b="1" dirty="0" smtClean="0">
              <a:ln w="19050">
                <a:noFill/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4" descr="http://900igr.net/datas/russkij-jazyk/Azbuka/0011-011-Skazka-o-rybake-i-rybk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7" y="1000108"/>
            <a:ext cx="5238786" cy="392909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43174" y="1071546"/>
            <a:ext cx="4953162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столбовая дворянка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изба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вольная царица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владычица морская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корыто</a:t>
            </a:r>
          </a:p>
          <a:p>
            <a:pPr algn="ctr"/>
            <a:endParaRPr lang="ru-RU" sz="2800" dirty="0" smtClean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725433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F7F7F"/>
      </a:hlink>
      <a:folHlink>
        <a:srgbClr val="7F7F7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1484</TotalTime>
  <Words>49</Words>
  <Application>Microsoft Office PowerPoint</Application>
  <PresentationFormat>Экран (4:3)</PresentationFormat>
  <Paragraphs>24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Comic Sans MS</vt:lpstr>
      <vt:lpstr>Times New Roman</vt:lpstr>
      <vt:lpstr>Calibri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класс</dc:title>
  <cp:keywords>Литературное чтение</cp:keywords>
  <cp:lastModifiedBy>NachKNB</cp:lastModifiedBy>
  <cp:revision>70</cp:revision>
  <dcterms:created xsi:type="dcterms:W3CDTF">2014-06-24T15:51:35Z</dcterms:created>
  <dcterms:modified xsi:type="dcterms:W3CDTF">2018-02-12T18:13:21Z</dcterms:modified>
</cp:coreProperties>
</file>