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vk.com/im?sel=c4&amp;msgid=2984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vk.com/id542792321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0" y="1714488"/>
            <a:ext cx="3786182" cy="1071570"/>
          </a:xfrm>
        </p:spPr>
        <p:txBody>
          <a:bodyPr/>
          <a:lstStyle/>
          <a:p>
            <a:r>
              <a:rPr lang="ru-RU" sz="1800" dirty="0" smtClean="0"/>
              <a:t>22.12.2020г.</a:t>
            </a:r>
            <a:endParaRPr lang="ru-RU" sz="1800" dirty="0" smtClean="0"/>
          </a:p>
          <a:p>
            <a:r>
              <a:rPr lang="ru-RU" sz="1800" dirty="0" smtClean="0"/>
              <a:t> Общешкольный классный час </a:t>
            </a:r>
            <a:r>
              <a:rPr lang="ru-RU" sz="1800" dirty="0" smtClean="0"/>
              <a:t>«</a:t>
            </a:r>
            <a:r>
              <a:rPr lang="ru-RU" sz="1800" dirty="0"/>
              <a:t>И</a:t>
            </a:r>
            <a:r>
              <a:rPr lang="ru-RU" sz="1800" dirty="0" smtClean="0"/>
              <a:t>з истории</a:t>
            </a:r>
            <a:r>
              <a:rPr lang="ru-RU" sz="1800" dirty="0" smtClean="0"/>
              <a:t>  дорожных знаков» </a:t>
            </a:r>
            <a:endParaRPr lang="ru-RU" sz="1800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7302" y="3571876"/>
            <a:ext cx="4317186" cy="2286016"/>
          </a:xfrm>
        </p:spPr>
        <p:txBody>
          <a:bodyPr/>
          <a:lstStyle/>
          <a:p>
            <a:r>
              <a:rPr lang="ru-RU" sz="1200" dirty="0" smtClean="0"/>
              <a:t>23.12.2020«Азбука </a:t>
            </a:r>
            <a:r>
              <a:rPr lang="ru-RU" sz="1200" dirty="0" smtClean="0"/>
              <a:t>дорог для </a:t>
            </a:r>
            <a:r>
              <a:rPr lang="ru-RU" sz="1200" dirty="0" smtClean="0"/>
              <a:t>родителей</a:t>
            </a:r>
            <a:r>
              <a:rPr lang="ru-RU" sz="1200" dirty="0" smtClean="0"/>
              <a:t>»</a:t>
            </a:r>
            <a:r>
              <a:rPr lang="ru-RU" sz="1200" dirty="0"/>
              <a:t> </a:t>
            </a:r>
            <a:r>
              <a:rPr lang="ru-RU" sz="1200" dirty="0" err="1"/>
              <a:t>Онлайн</a:t>
            </a:r>
            <a:r>
              <a:rPr lang="ru-RU" sz="1200" dirty="0"/>
              <a:t> -собрание.</a:t>
            </a:r>
            <a:endParaRPr lang="ru-RU" sz="1200" dirty="0" smtClean="0"/>
          </a:p>
          <a:p>
            <a:r>
              <a:rPr lang="ru-RU" sz="1200" dirty="0" smtClean="0"/>
              <a:t>23 декабря .</a:t>
            </a:r>
            <a:endParaRPr lang="ru-RU" sz="1200" dirty="0"/>
          </a:p>
          <a:p>
            <a:r>
              <a:rPr lang="ru-RU" sz="1200" dirty="0">
                <a:hlinkClick r:id="rId2"/>
              </a:rPr>
              <a:t>Лилия </a:t>
            </a:r>
            <a:r>
              <a:rPr lang="ru-RU" sz="1200" dirty="0" err="1">
                <a:hlinkClick r:id="rId2"/>
              </a:rPr>
              <a:t>Благушина</a:t>
            </a:r>
            <a:r>
              <a:rPr lang="ru-RU" sz="1200" dirty="0">
                <a:hlinkClick r:id="rId2"/>
              </a:rPr>
              <a:t>  </a:t>
            </a:r>
            <a:r>
              <a:rPr lang="ru-RU" sz="1200" dirty="0"/>
              <a:t> </a:t>
            </a:r>
            <a:r>
              <a:rPr lang="ru-RU" sz="1200" dirty="0">
                <a:hlinkClick r:id="rId3"/>
              </a:rPr>
              <a:t>20:19</a:t>
            </a:r>
            <a:endParaRPr lang="ru-RU" sz="1200" dirty="0"/>
          </a:p>
          <a:p>
            <a:pPr lvl="0"/>
            <a:r>
              <a:rPr lang="ru-RU" sz="1200" dirty="0"/>
              <a:t>Уважаемые родители! </a:t>
            </a:r>
            <a:r>
              <a:rPr lang="ru-RU" sz="1000" dirty="0"/>
              <a:t>Учите детей безопасному поведению на дороге своим примером! Помните, что жизнь и безопасность детей на дорогах зависит прежде всего от вас!</a:t>
            </a:r>
          </a:p>
          <a:p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643050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 smtClean="0"/>
              <a:t>Работа по </a:t>
            </a:r>
            <a:r>
              <a:rPr lang="ru-RU" sz="2400" i="1" dirty="0" smtClean="0"/>
              <a:t>профилактике детского-</a:t>
            </a:r>
            <a:r>
              <a:rPr lang="ru-RU" sz="2400" i="1" dirty="0" smtClean="0"/>
              <a:t> дорожного транспортного   травматизма:</a:t>
            </a:r>
            <a:br>
              <a:rPr lang="ru-RU" sz="2400" i="1" dirty="0" smtClean="0"/>
            </a:br>
            <a:r>
              <a:rPr lang="ru-RU" sz="2400" i="1" dirty="0" smtClean="0"/>
              <a:t> «Внимание каникулы» </a:t>
            </a:r>
            <a:endParaRPr lang="ru-RU" sz="2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52" cy="14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286000" y="6357958"/>
            <a:ext cx="6643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Ежедневные инструктажи- «Пятиминутки безопасности»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5000636"/>
            <a:ext cx="2000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2</a:t>
            </a:r>
            <a:r>
              <a:rPr lang="ru-RU" b="1" dirty="0" smtClean="0">
                <a:cs typeface="Aharoni" pitchFamily="2" charset="-79"/>
              </a:rPr>
              <a:t>4.12.2020. </a:t>
            </a:r>
            <a:r>
              <a:rPr lang="ru-RU" b="1" dirty="0" smtClean="0">
                <a:cs typeface="Aharoni" pitchFamily="2" charset="-79"/>
              </a:rPr>
              <a:t>Занятие кружка «Светофор»</a:t>
            </a:r>
            <a:endParaRPr lang="ru-RU" b="1" dirty="0">
              <a:cs typeface="Aharoni" pitchFamily="2" charset="-79"/>
            </a:endParaRPr>
          </a:p>
        </p:txBody>
      </p:sp>
      <p:pic>
        <p:nvPicPr>
          <p:cNvPr id="1032" name="Picture 8" descr="C:\Users\1\Desktop\Новая папка\DSC_07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19183" y="5305121"/>
            <a:ext cx="1476081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>
          <a:xfrm>
            <a:off x="5572131" y="1285860"/>
            <a:ext cx="3214711" cy="13573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25.12.2020. «Правила дорог»  интеллектуальная игра на знание дорожных знаков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857496"/>
            <a:ext cx="1891306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32" y="3214686"/>
            <a:ext cx="1785950" cy="118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1\Desktop\дорожные знаки\DSC_07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14366" y="2643182"/>
            <a:ext cx="1719126" cy="114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2337630"/>
            <a:ext cx="1571636" cy="10449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 descr="Лилия Благушина ">
            <a:hlinkClick r:id="rId2" tgtFrame="&quot;_blank&quot;"/>
          </p:cNvPr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6" y="4429132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1\Desktop\jszlgA8tYy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00760" y="5368128"/>
            <a:ext cx="2000264" cy="1021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6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260</TotalTime>
  <Words>59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Работа по профилактике детского- дорожного транспортного   травматизма:  «Внимание каникулы»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детской дорожной безопасность</dc:title>
  <dc:creator>Admin</dc:creator>
  <cp:lastModifiedBy>1</cp:lastModifiedBy>
  <cp:revision>24</cp:revision>
  <dcterms:created xsi:type="dcterms:W3CDTF">2017-03-28T07:45:16Z</dcterms:created>
  <dcterms:modified xsi:type="dcterms:W3CDTF">2020-12-21T20:05:54Z</dcterms:modified>
</cp:coreProperties>
</file>